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66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5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21.png"/><Relationship Id="rId9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5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4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101.png"/><Relationship Id="rId5" Type="http://schemas.openxmlformats.org/officeDocument/2006/relationships/image" Target="../media/image89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21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89.png"/><Relationship Id="rId10" Type="http://schemas.openxmlformats.org/officeDocument/2006/relationships/image" Target="../media/image112.png"/><Relationship Id="rId4" Type="http://schemas.openxmlformats.org/officeDocument/2006/relationships/image" Target="../media/image21.png"/><Relationship Id="rId9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5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20.png"/><Relationship Id="rId5" Type="http://schemas.openxmlformats.org/officeDocument/2006/relationships/image" Target="../media/image89.png"/><Relationship Id="rId10" Type="http://schemas.openxmlformats.org/officeDocument/2006/relationships/image" Target="../media/image119.png"/><Relationship Id="rId4" Type="http://schemas.openxmlformats.org/officeDocument/2006/relationships/image" Target="../media/image21.png"/><Relationship Id="rId9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5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26.png"/><Relationship Id="rId5" Type="http://schemas.openxmlformats.org/officeDocument/2006/relationships/image" Target="../media/image89.png"/><Relationship Id="rId10" Type="http://schemas.openxmlformats.org/officeDocument/2006/relationships/image" Target="../media/image125.png"/><Relationship Id="rId4" Type="http://schemas.openxmlformats.org/officeDocument/2006/relationships/image" Target="../media/image21.png"/><Relationship Id="rId9" Type="http://schemas.openxmlformats.org/officeDocument/2006/relationships/image" Target="../media/image1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5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32.png"/><Relationship Id="rId5" Type="http://schemas.openxmlformats.org/officeDocument/2006/relationships/image" Target="../media/image89.png"/><Relationship Id="rId10" Type="http://schemas.openxmlformats.org/officeDocument/2006/relationships/image" Target="../media/image131.png"/><Relationship Id="rId4" Type="http://schemas.openxmlformats.org/officeDocument/2006/relationships/image" Target="../media/image21.png"/><Relationship Id="rId9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5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21.png"/><Relationship Id="rId9" Type="http://schemas.openxmlformats.org/officeDocument/2006/relationships/image" Target="../media/image1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5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48.png"/><Relationship Id="rId5" Type="http://schemas.openxmlformats.org/officeDocument/2006/relationships/image" Target="../media/image135.png"/><Relationship Id="rId10" Type="http://schemas.openxmlformats.org/officeDocument/2006/relationships/image" Target="../media/image147.png"/><Relationship Id="rId4" Type="http://schemas.openxmlformats.org/officeDocument/2006/relationships/image" Target="../media/image2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5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56.png"/><Relationship Id="rId5" Type="http://schemas.openxmlformats.org/officeDocument/2006/relationships/image" Target="../media/image135.png"/><Relationship Id="rId10" Type="http://schemas.openxmlformats.org/officeDocument/2006/relationships/image" Target="../media/image155.png"/><Relationship Id="rId4" Type="http://schemas.openxmlformats.org/officeDocument/2006/relationships/image" Target="../media/image21.png"/><Relationship Id="rId9" Type="http://schemas.openxmlformats.org/officeDocument/2006/relationships/image" Target="../media/image1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4.png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35.png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4" Type="http://schemas.openxmlformats.org/officeDocument/2006/relationships/image" Target="../media/image21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5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35.png"/><Relationship Id="rId10" Type="http://schemas.openxmlformats.org/officeDocument/2006/relationships/image" Target="../media/image173.png"/><Relationship Id="rId4" Type="http://schemas.openxmlformats.org/officeDocument/2006/relationships/image" Target="../media/image21.png"/><Relationship Id="rId9" Type="http://schemas.openxmlformats.org/officeDocument/2006/relationships/image" Target="../media/image1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5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4.png"/><Relationship Id="rId16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35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21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5.png"/><Relationship Id="rId7" Type="http://schemas.openxmlformats.org/officeDocument/2006/relationships/image" Target="../media/image18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92.png"/><Relationship Id="rId5" Type="http://schemas.openxmlformats.org/officeDocument/2006/relationships/image" Target="../media/image135.png"/><Relationship Id="rId10" Type="http://schemas.openxmlformats.org/officeDocument/2006/relationships/image" Target="../media/image191.png"/><Relationship Id="rId4" Type="http://schemas.openxmlformats.org/officeDocument/2006/relationships/image" Target="../media/image21.png"/><Relationship Id="rId9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3" Type="http://schemas.openxmlformats.org/officeDocument/2006/relationships/image" Target="../media/image5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97.png"/><Relationship Id="rId5" Type="http://schemas.openxmlformats.org/officeDocument/2006/relationships/image" Target="../media/image135.png"/><Relationship Id="rId10" Type="http://schemas.openxmlformats.org/officeDocument/2006/relationships/image" Target="../media/image196.png"/><Relationship Id="rId4" Type="http://schemas.openxmlformats.org/officeDocument/2006/relationships/image" Target="../media/image21.png"/><Relationship Id="rId9" Type="http://schemas.openxmlformats.org/officeDocument/2006/relationships/image" Target="../media/image19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3" Type="http://schemas.openxmlformats.org/officeDocument/2006/relationships/image" Target="../media/image5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35.png"/><Relationship Id="rId10" Type="http://schemas.openxmlformats.org/officeDocument/2006/relationships/image" Target="../media/image204.png"/><Relationship Id="rId4" Type="http://schemas.openxmlformats.org/officeDocument/2006/relationships/image" Target="../media/image21.png"/><Relationship Id="rId9" Type="http://schemas.openxmlformats.org/officeDocument/2006/relationships/image" Target="../media/image20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5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12.png"/><Relationship Id="rId5" Type="http://schemas.openxmlformats.org/officeDocument/2006/relationships/image" Target="../media/image135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4" Type="http://schemas.openxmlformats.org/officeDocument/2006/relationships/image" Target="../media/image21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3" Type="http://schemas.openxmlformats.org/officeDocument/2006/relationships/image" Target="../media/image5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135.png"/><Relationship Id="rId10" Type="http://schemas.openxmlformats.org/officeDocument/2006/relationships/image" Target="../media/image221.png"/><Relationship Id="rId4" Type="http://schemas.openxmlformats.org/officeDocument/2006/relationships/image" Target="../media/image21.png"/><Relationship Id="rId9" Type="http://schemas.openxmlformats.org/officeDocument/2006/relationships/image" Target="../media/image2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3" Type="http://schemas.openxmlformats.org/officeDocument/2006/relationships/image" Target="../media/image5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229.png"/><Relationship Id="rId5" Type="http://schemas.openxmlformats.org/officeDocument/2006/relationships/image" Target="../media/image135.png"/><Relationship Id="rId10" Type="http://schemas.openxmlformats.org/officeDocument/2006/relationships/image" Target="../media/image228.png"/><Relationship Id="rId4" Type="http://schemas.openxmlformats.org/officeDocument/2006/relationships/image" Target="../media/image21.png"/><Relationship Id="rId9" Type="http://schemas.openxmlformats.org/officeDocument/2006/relationships/image" Target="../media/image2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3" Type="http://schemas.openxmlformats.org/officeDocument/2006/relationships/image" Target="../media/image5.png"/><Relationship Id="rId7" Type="http://schemas.openxmlformats.org/officeDocument/2006/relationships/image" Target="../media/image73.png"/><Relationship Id="rId12" Type="http://schemas.openxmlformats.org/officeDocument/2006/relationships/image" Target="../media/image2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236.png"/><Relationship Id="rId5" Type="http://schemas.openxmlformats.org/officeDocument/2006/relationships/image" Target="../media/image135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4" Type="http://schemas.openxmlformats.org/officeDocument/2006/relationships/image" Target="../media/image21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3" Type="http://schemas.openxmlformats.org/officeDocument/2006/relationships/image" Target="../media/image5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0" Type="http://schemas.openxmlformats.org/officeDocument/2006/relationships/image" Target="../media/image246.png"/><Relationship Id="rId4" Type="http://schemas.openxmlformats.org/officeDocument/2006/relationships/image" Target="../media/image21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5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4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5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11" Type="http://schemas.openxmlformats.org/officeDocument/2006/relationships/image" Target="../media/image255.png"/><Relationship Id="rId5" Type="http://schemas.openxmlformats.org/officeDocument/2006/relationships/image" Target="../media/image241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4" Type="http://schemas.openxmlformats.org/officeDocument/2006/relationships/image" Target="../media/image21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.png"/><Relationship Id="rId7" Type="http://schemas.openxmlformats.org/officeDocument/2006/relationships/image" Target="../media/image243.png"/><Relationship Id="rId12" Type="http://schemas.openxmlformats.org/officeDocument/2006/relationships/image" Target="../media/image2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3.png"/><Relationship Id="rId5" Type="http://schemas.openxmlformats.org/officeDocument/2006/relationships/image" Target="../media/image241.png"/><Relationship Id="rId10" Type="http://schemas.openxmlformats.org/officeDocument/2006/relationships/image" Target="../media/image262.png"/><Relationship Id="rId4" Type="http://schemas.openxmlformats.org/officeDocument/2006/relationships/image" Target="../media/image21.png"/><Relationship Id="rId9" Type="http://schemas.openxmlformats.org/officeDocument/2006/relationships/image" Target="../media/image2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43.png"/><Relationship Id="rId3" Type="http://schemas.openxmlformats.org/officeDocument/2006/relationships/image" Target="../media/image5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41.png"/><Relationship Id="rId15" Type="http://schemas.openxmlformats.org/officeDocument/2006/relationships/image" Target="../media/image272.png"/><Relationship Id="rId10" Type="http://schemas.openxmlformats.org/officeDocument/2006/relationships/image" Target="../media/image269.png"/><Relationship Id="rId4" Type="http://schemas.openxmlformats.org/officeDocument/2006/relationships/image" Target="../media/image21.png"/><Relationship Id="rId9" Type="http://schemas.openxmlformats.org/officeDocument/2006/relationships/image" Target="../media/image268.png"/><Relationship Id="rId14" Type="http://schemas.openxmlformats.org/officeDocument/2006/relationships/image" Target="../media/image2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22.png"/><Relationship Id="rId10" Type="http://schemas.openxmlformats.org/officeDocument/2006/relationships/image" Target="../media/image48.png"/><Relationship Id="rId4" Type="http://schemas.openxmlformats.org/officeDocument/2006/relationships/image" Target="../media/image21.png"/><Relationship Id="rId9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22.png"/><Relationship Id="rId10" Type="http://schemas.openxmlformats.org/officeDocument/2006/relationships/image" Target="../media/image54.png"/><Relationship Id="rId4" Type="http://schemas.openxmlformats.org/officeDocument/2006/relationships/image" Target="../media/image21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22.png"/><Relationship Id="rId10" Type="http://schemas.openxmlformats.org/officeDocument/2006/relationships/image" Target="../media/image61.png"/><Relationship Id="rId4" Type="http://schemas.openxmlformats.org/officeDocument/2006/relationships/image" Target="../media/image21.png"/><Relationship Id="rId9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5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2.png"/><Relationship Id="rId10" Type="http://schemas.openxmlformats.org/officeDocument/2006/relationships/image" Target="../media/image67.png"/><Relationship Id="rId4" Type="http://schemas.openxmlformats.org/officeDocument/2006/relationships/image" Target="../media/image21.png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5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4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21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5.png"/><Relationship Id="rId7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1.png"/><Relationship Id="rId10" Type="http://schemas.openxmlformats.org/officeDocument/2006/relationships/image" Target="../media/image88.png"/><Relationship Id="rId4" Type="http://schemas.openxmlformats.org/officeDocument/2006/relationships/image" Target="../media/image21.png"/><Relationship Id="rId9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32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85510" y="6684398"/>
            <a:ext cx="8114286" cy="1942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912" y="776960"/>
            <a:ext cx="1838095" cy="5428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0483" y="1295986"/>
            <a:ext cx="1295238" cy="6857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695238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695238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215184"/>
            <a:ext cx="6171429" cy="3433846"/>
            <a:chOff x="844521" y="1215184"/>
            <a:chExt cx="6171429" cy="34338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1215184"/>
              <a:ext cx="6171429" cy="34338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4521" y="4649030"/>
            <a:ext cx="6171429" cy="2570485"/>
            <a:chOff x="844521" y="4649030"/>
            <a:chExt cx="6171429" cy="25704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4649030"/>
              <a:ext cx="6171429" cy="25704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6806" y="7371333"/>
            <a:ext cx="6333333" cy="14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2092558"/>
            <a:ext cx="6171429" cy="3841714"/>
            <a:chOff x="9142857" y="2092558"/>
            <a:chExt cx="6171429" cy="3841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2092558"/>
              <a:ext cx="6171429" cy="38417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79654" y="1151980"/>
            <a:ext cx="4876190" cy="7523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7144" y="6029653"/>
            <a:ext cx="6152381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695238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695238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328388"/>
            <a:ext cx="5409524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2519" y="2034933"/>
            <a:ext cx="6171429" cy="2025372"/>
            <a:chOff x="772519" y="2034933"/>
            <a:chExt cx="6171429" cy="20253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2519" y="2034933"/>
              <a:ext cx="6171429" cy="202537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6806" y="4288634"/>
            <a:ext cx="5685714" cy="10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4521" y="5871116"/>
            <a:ext cx="6171429" cy="4259395"/>
            <a:chOff x="844521" y="5871116"/>
            <a:chExt cx="6171429" cy="42593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521" y="5871116"/>
              <a:ext cx="6171429" cy="42593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6806" y="5290386"/>
            <a:ext cx="5571429" cy="5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88947" y="2057143"/>
            <a:ext cx="2630571" cy="6171429"/>
            <a:chOff x="7488947" y="2057143"/>
            <a:chExt cx="2630571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88947" y="2057143"/>
              <a:ext cx="2630571" cy="61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15410" y="1314279"/>
            <a:ext cx="4714286" cy="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73805" y="4712777"/>
            <a:ext cx="6933333" cy="18761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19519" y="2034933"/>
            <a:ext cx="6837160" cy="871593"/>
            <a:chOff x="10119519" y="2034933"/>
            <a:chExt cx="6837160" cy="8715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19519" y="2034933"/>
              <a:ext cx="6837160" cy="8715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19519" y="3047619"/>
            <a:ext cx="6797589" cy="1639918"/>
            <a:chOff x="10119519" y="3047619"/>
            <a:chExt cx="6797589" cy="163991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19519" y="3047619"/>
              <a:ext cx="6797589" cy="163991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73805" y="6478217"/>
            <a:ext cx="6142857" cy="14476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695238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2923810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351675"/>
            <a:ext cx="2976782" cy="3530159"/>
            <a:chOff x="844521" y="1351675"/>
            <a:chExt cx="2976782" cy="35301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1351675"/>
              <a:ext cx="2976782" cy="353015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808" y="4987829"/>
            <a:ext cx="6180952" cy="1028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6867722"/>
            <a:ext cx="6247619" cy="1447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4521" y="6065392"/>
            <a:ext cx="6171429" cy="636402"/>
            <a:chOff x="844521" y="6065392"/>
            <a:chExt cx="6171429" cy="6364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521" y="6065392"/>
              <a:ext cx="6171429" cy="6364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09171" y="1927242"/>
            <a:ext cx="9156488" cy="4111559"/>
            <a:chOff x="7609171" y="1927242"/>
            <a:chExt cx="9156488" cy="41115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9171" y="1927242"/>
              <a:ext cx="9156488" cy="411155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55988" y="1305962"/>
            <a:ext cx="5057143" cy="5904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63458" y="6337880"/>
            <a:ext cx="9171429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695238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2923810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319776"/>
            <a:ext cx="5342857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872288"/>
            <a:ext cx="6171429" cy="6104452"/>
            <a:chOff x="844521" y="1872288"/>
            <a:chExt cx="6171429" cy="61044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1872288"/>
              <a:ext cx="6171429" cy="61044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8043901"/>
            <a:ext cx="5295238" cy="1028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48643" y="1291557"/>
            <a:ext cx="5695238" cy="5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94356" y="1872288"/>
            <a:ext cx="6171429" cy="4726575"/>
            <a:chOff x="8794356" y="1872288"/>
            <a:chExt cx="6171429" cy="47265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94356" y="1872288"/>
              <a:ext cx="6171429" cy="47265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48643" y="6786397"/>
            <a:ext cx="5638095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695238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2923810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206901"/>
            <a:ext cx="5495238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788200"/>
            <a:ext cx="6171429" cy="4824742"/>
            <a:chOff x="844521" y="1788200"/>
            <a:chExt cx="6171429" cy="48247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1788200"/>
              <a:ext cx="6171429" cy="482474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6651885"/>
            <a:ext cx="5295238" cy="1028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7550" y="1206901"/>
            <a:ext cx="4504762" cy="5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53263" y="1788200"/>
            <a:ext cx="6171429" cy="4659429"/>
            <a:chOff x="8653263" y="1788200"/>
            <a:chExt cx="6171429" cy="4659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53263" y="1788200"/>
              <a:ext cx="6171429" cy="4659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07550" y="6839305"/>
            <a:ext cx="6133333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695238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2923810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220818"/>
            <a:ext cx="3303210" cy="6171429"/>
            <a:chOff x="844521" y="1220818"/>
            <a:chExt cx="3303210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1220818"/>
              <a:ext cx="3303210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87916" y="1220818"/>
            <a:ext cx="6171429" cy="5229474"/>
            <a:chOff x="4287916" y="1220818"/>
            <a:chExt cx="6171429" cy="52294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87916" y="1220818"/>
              <a:ext cx="6171429" cy="52294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5078" y="6559781"/>
            <a:ext cx="5723810" cy="542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55077" y="7094798"/>
            <a:ext cx="6123810" cy="2295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59344" y="1756973"/>
            <a:ext cx="6171429" cy="3789046"/>
            <a:chOff x="10459344" y="1756973"/>
            <a:chExt cx="6171429" cy="37890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59344" y="1756973"/>
              <a:ext cx="6171429" cy="378904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13631" y="1175104"/>
            <a:ext cx="4066667" cy="5428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13631" y="5804044"/>
            <a:ext cx="5295238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409524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347994"/>
            <a:ext cx="3761905" cy="5904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917" y="4510720"/>
            <a:ext cx="6333333" cy="18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6403145"/>
            <a:ext cx="6142857" cy="10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69778" y="1393707"/>
            <a:ext cx="3435752" cy="6171429"/>
            <a:chOff x="7269778" y="1393707"/>
            <a:chExt cx="3435752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9778" y="1393707"/>
              <a:ext cx="3435752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05530" y="1393707"/>
            <a:ext cx="5832339" cy="6171429"/>
            <a:chOff x="10705530" y="1393707"/>
            <a:chExt cx="5832339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05530" y="1393707"/>
              <a:ext cx="5832339" cy="61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33306" y="7674626"/>
            <a:ext cx="5485714" cy="10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4521" y="1850036"/>
            <a:ext cx="6171429" cy="2564479"/>
            <a:chOff x="844521" y="1850036"/>
            <a:chExt cx="6171429" cy="25644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4521" y="1850036"/>
              <a:ext cx="6171429" cy="2564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409524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277448"/>
            <a:ext cx="5295238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815850"/>
            <a:ext cx="6171429" cy="4252850"/>
            <a:chOff x="844521" y="1815850"/>
            <a:chExt cx="6171429" cy="4252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1815850"/>
              <a:ext cx="6171429" cy="425285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6121752"/>
            <a:ext cx="6180952" cy="2295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2917" y="8239950"/>
            <a:ext cx="6161905" cy="10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77249" y="1323161"/>
            <a:ext cx="6171429" cy="4628571"/>
            <a:chOff x="7877249" y="1323161"/>
            <a:chExt cx="6171429" cy="46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77249" y="1323161"/>
              <a:ext cx="6171429" cy="46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31535" y="6121752"/>
            <a:ext cx="6228571" cy="14476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31535" y="7491245"/>
            <a:ext cx="6161905" cy="14476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31535" y="8762834"/>
            <a:ext cx="6161905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409524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249229"/>
            <a:ext cx="7028571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858178"/>
            <a:ext cx="5432064" cy="6171429"/>
            <a:chOff x="844521" y="1858178"/>
            <a:chExt cx="5432064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1858178"/>
              <a:ext cx="5432064" cy="61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8068279"/>
            <a:ext cx="6171429" cy="10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78483" y="1858178"/>
            <a:ext cx="6171429" cy="5504987"/>
            <a:chOff x="8578483" y="1858178"/>
            <a:chExt cx="6171429" cy="55049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78483" y="1858178"/>
              <a:ext cx="6171429" cy="550498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32770" y="1249229"/>
            <a:ext cx="4142857" cy="5428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32770" y="7531533"/>
            <a:ext cx="6333333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2447619" cy="552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277448"/>
            <a:ext cx="4057143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2086877"/>
            <a:ext cx="6171429" cy="1103143"/>
            <a:chOff x="844521" y="2086877"/>
            <a:chExt cx="6171429" cy="1103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2086877"/>
              <a:ext cx="6171429" cy="1103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3426493"/>
            <a:ext cx="5019048" cy="5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8808" y="4254520"/>
            <a:ext cx="5952381" cy="5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23580" y="4927766"/>
            <a:ext cx="3825673" cy="4910442"/>
            <a:chOff x="1923580" y="4927766"/>
            <a:chExt cx="3825673" cy="49104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23580" y="4927766"/>
              <a:ext cx="3825673" cy="491044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7144" y="1277448"/>
            <a:ext cx="4219048" cy="5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1743126"/>
            <a:ext cx="6171429" cy="1911933"/>
            <a:chOff x="9142857" y="1743126"/>
            <a:chExt cx="6171429" cy="19119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1743126"/>
              <a:ext cx="6171429" cy="191193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97144" y="3609346"/>
            <a:ext cx="6266667" cy="18761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5406390"/>
            <a:ext cx="2977072" cy="2977072"/>
            <a:chOff x="9142857" y="5406390"/>
            <a:chExt cx="2977072" cy="29770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5406390"/>
              <a:ext cx="2977072" cy="297707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97144" y="8562156"/>
            <a:ext cx="6266667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457143" cy="4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7659" y="1845080"/>
            <a:ext cx="2193460" cy="6409339"/>
            <a:chOff x="2157659" y="1845080"/>
            <a:chExt cx="2193460" cy="64093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4350" y="1751771"/>
              <a:ext cx="742857" cy="111428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4350" y="3167488"/>
              <a:ext cx="742857" cy="111428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4350" y="4583205"/>
              <a:ext cx="742857" cy="111428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4350" y="5998922"/>
              <a:ext cx="742857" cy="111428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64350" y="7414640"/>
              <a:ext cx="742857" cy="11142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24718" y="1875466"/>
            <a:ext cx="2114286" cy="8190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24718" y="3291183"/>
            <a:ext cx="2114286" cy="8190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24718" y="4706900"/>
            <a:ext cx="2542857" cy="8190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24718" y="6122618"/>
            <a:ext cx="2114286" cy="8190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24718" y="7538335"/>
            <a:ext cx="2114286" cy="8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55422" y="2218635"/>
            <a:ext cx="2369707" cy="142210"/>
            <a:chOff x="3055422" y="2218635"/>
            <a:chExt cx="2369707" cy="1422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55422" y="2218635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69191" y="3676628"/>
            <a:ext cx="2369707" cy="142210"/>
            <a:chOff x="3069191" y="3676628"/>
            <a:chExt cx="2369707" cy="1422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69191" y="3676628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50660" y="7940897"/>
            <a:ext cx="2369707" cy="142210"/>
            <a:chOff x="3150660" y="7940897"/>
            <a:chExt cx="2369707" cy="1422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50660" y="7940897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55422" y="5134622"/>
            <a:ext cx="2369707" cy="142210"/>
            <a:chOff x="3055422" y="5134622"/>
            <a:chExt cx="2369707" cy="1422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55422" y="5134622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50660" y="6592615"/>
            <a:ext cx="2369707" cy="142210"/>
            <a:chOff x="3150660" y="6592615"/>
            <a:chExt cx="2369707" cy="1422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50660" y="6592615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85051" y="4791124"/>
            <a:ext cx="6072289" cy="3197139"/>
            <a:chOff x="9485051" y="4791124"/>
            <a:chExt cx="6072289" cy="319713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39338" y="4745411"/>
              <a:ext cx="4619048" cy="552381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39338" y="5917325"/>
              <a:ext cx="5266667" cy="1028571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39338" y="7576846"/>
              <a:ext cx="4133333" cy="5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038095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206901"/>
            <a:ext cx="5380952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773522"/>
            <a:ext cx="6171429" cy="4409302"/>
            <a:chOff x="844521" y="1773522"/>
            <a:chExt cx="6171429" cy="44093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1773522"/>
              <a:ext cx="6171429" cy="440930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6334642"/>
            <a:ext cx="6333333" cy="31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64374" y="1773522"/>
            <a:ext cx="6171429" cy="2432967"/>
            <a:chOff x="7764374" y="1773522"/>
            <a:chExt cx="6171429" cy="24329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4374" y="1773522"/>
              <a:ext cx="6171429" cy="24329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18661" y="1206901"/>
            <a:ext cx="5552381" cy="5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64374" y="5111188"/>
            <a:ext cx="6171429" cy="3785411"/>
            <a:chOff x="7764374" y="5111188"/>
            <a:chExt cx="6171429" cy="37854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64374" y="5111188"/>
              <a:ext cx="6171429" cy="378541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18661" y="4423832"/>
            <a:ext cx="5304762" cy="59047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409524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97144" y="1150463"/>
            <a:ext cx="4390476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1900506"/>
            <a:ext cx="6171429" cy="2623907"/>
            <a:chOff x="9142857" y="1900506"/>
            <a:chExt cx="6171429" cy="26239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1900506"/>
              <a:ext cx="6171429" cy="26239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4521" y="1759413"/>
            <a:ext cx="6171429" cy="3572093"/>
            <a:chOff x="844521" y="1759413"/>
            <a:chExt cx="6171429" cy="35720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521" y="1759413"/>
              <a:ext cx="6171429" cy="357209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8808" y="1206901"/>
            <a:ext cx="5190476" cy="5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8808" y="5483323"/>
            <a:ext cx="6314286" cy="22952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7144" y="7310589"/>
            <a:ext cx="6247619" cy="10285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8808" y="7734731"/>
            <a:ext cx="6133333" cy="10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4524413"/>
            <a:ext cx="6171429" cy="685714"/>
            <a:chOff x="9142857" y="4524413"/>
            <a:chExt cx="6171429" cy="68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4524413"/>
              <a:ext cx="6171429" cy="6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5331506"/>
            <a:ext cx="6171429" cy="1843714"/>
            <a:chOff x="9142857" y="5331506"/>
            <a:chExt cx="6171429" cy="1843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5331506"/>
              <a:ext cx="6171429" cy="18437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97144" y="8158872"/>
            <a:ext cx="6171429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409524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263146"/>
            <a:ext cx="3658321" cy="6171429"/>
            <a:chOff x="844521" y="1263146"/>
            <a:chExt cx="3658321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1263146"/>
              <a:ext cx="3658321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808" y="7642830"/>
            <a:ext cx="6266667" cy="1447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7144" y="1217433"/>
            <a:ext cx="5523810" cy="5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1870744"/>
            <a:ext cx="6171429" cy="4185769"/>
            <a:chOff x="9142857" y="1870744"/>
            <a:chExt cx="6171429" cy="41857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1870744"/>
              <a:ext cx="6171429" cy="418576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95909" y="6117274"/>
            <a:ext cx="6180952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409524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214191"/>
            <a:ext cx="6171429" cy="4436603"/>
            <a:chOff x="844521" y="1214191"/>
            <a:chExt cx="6171429" cy="44366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1214191"/>
              <a:ext cx="6171429" cy="443660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808" y="5605080"/>
            <a:ext cx="6342857" cy="27238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7144" y="1168477"/>
            <a:ext cx="5304762" cy="5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1767717"/>
            <a:ext cx="6171429" cy="2680519"/>
            <a:chOff x="9142857" y="1767717"/>
            <a:chExt cx="6171429" cy="26805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1767717"/>
              <a:ext cx="6171429" cy="26805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7144" y="4560127"/>
            <a:ext cx="6323810" cy="18761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6300735"/>
            <a:ext cx="6171429" cy="2345143"/>
            <a:chOff x="9142857" y="6300735"/>
            <a:chExt cx="6171429" cy="2345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6300735"/>
              <a:ext cx="6171429" cy="234514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97144" y="8703249"/>
            <a:ext cx="6828571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695238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799809"/>
            <a:ext cx="6171429" cy="2185214"/>
            <a:chOff x="844521" y="1799809"/>
            <a:chExt cx="6171429" cy="21852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1799809"/>
              <a:ext cx="6171429" cy="21852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808" y="1176751"/>
            <a:ext cx="5095238" cy="5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0589" y="4249699"/>
            <a:ext cx="6304762" cy="18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6302" y="6777072"/>
            <a:ext cx="6171429" cy="1542857"/>
            <a:chOff x="816302" y="6777072"/>
            <a:chExt cx="6171429" cy="15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302" y="6777072"/>
              <a:ext cx="6171429" cy="15428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0589" y="6365654"/>
            <a:ext cx="4247619" cy="5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798106"/>
            <a:ext cx="6171429" cy="6133176"/>
            <a:chOff x="9142857" y="798106"/>
            <a:chExt cx="6171429" cy="61331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798106"/>
              <a:ext cx="6171429" cy="613317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97144" y="7002629"/>
            <a:ext cx="6342857" cy="144761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695238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263338"/>
            <a:ext cx="5428571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777151"/>
            <a:ext cx="6171429" cy="3097628"/>
            <a:chOff x="844521" y="1777151"/>
            <a:chExt cx="6171429" cy="30976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1777151"/>
              <a:ext cx="6171429" cy="309762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4984269"/>
            <a:ext cx="6180952" cy="1447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4521" y="6931031"/>
            <a:ext cx="6171429" cy="3114825"/>
            <a:chOff x="844521" y="6931031"/>
            <a:chExt cx="6171429" cy="31148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521" y="6931031"/>
              <a:ext cx="6171429" cy="311482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8808" y="6368734"/>
            <a:ext cx="5161905" cy="5904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7144" y="1263338"/>
            <a:ext cx="6171429" cy="14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3325965"/>
            <a:ext cx="6171429" cy="1328884"/>
            <a:chOff x="9142857" y="3325965"/>
            <a:chExt cx="6171429" cy="13288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3325965"/>
              <a:ext cx="6171429" cy="132888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83035" y="2914547"/>
            <a:ext cx="4409524" cy="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83035" y="4829066"/>
            <a:ext cx="6228571" cy="18761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980952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178682"/>
            <a:ext cx="4447619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745303"/>
            <a:ext cx="6171429" cy="2039709"/>
            <a:chOff x="844521" y="1745303"/>
            <a:chExt cx="6171429" cy="20397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1745303"/>
              <a:ext cx="6171429" cy="20397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0589" y="8378711"/>
            <a:ext cx="6266667" cy="18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4521" y="3785013"/>
            <a:ext cx="3444721" cy="4550746"/>
            <a:chOff x="844521" y="3785013"/>
            <a:chExt cx="3444721" cy="45507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521" y="3785013"/>
              <a:ext cx="3444721" cy="455074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7144" y="1178682"/>
            <a:ext cx="5619048" cy="5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1745303"/>
            <a:ext cx="6171429" cy="4735659"/>
            <a:chOff x="9142857" y="1745303"/>
            <a:chExt cx="6171429" cy="47356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1745303"/>
              <a:ext cx="6171429" cy="473565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25363" y="6590452"/>
            <a:ext cx="6333333" cy="35619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980952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263338"/>
            <a:ext cx="4342857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904772"/>
            <a:ext cx="6171429" cy="1580227"/>
            <a:chOff x="844521" y="1904772"/>
            <a:chExt cx="6171429" cy="15802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1904772"/>
              <a:ext cx="6171429" cy="15802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4521" y="3484999"/>
            <a:ext cx="3120206" cy="4941731"/>
            <a:chOff x="844521" y="3484999"/>
            <a:chExt cx="3120206" cy="49417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521" y="3484999"/>
              <a:ext cx="3120206" cy="494173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0589" y="8378711"/>
            <a:ext cx="6266667" cy="18761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7144" y="1178682"/>
            <a:ext cx="5714286" cy="5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1674756"/>
            <a:ext cx="6171429" cy="4689969"/>
            <a:chOff x="9142857" y="1674756"/>
            <a:chExt cx="6171429" cy="46899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1674756"/>
              <a:ext cx="6171429" cy="468996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97144" y="6319012"/>
            <a:ext cx="6228571" cy="399047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1409524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2740" y="1648507"/>
            <a:ext cx="6171429" cy="2713568"/>
            <a:chOff x="872740" y="1648507"/>
            <a:chExt cx="6171429" cy="2713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40" y="1648507"/>
              <a:ext cx="6171429" cy="27135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808" y="1237089"/>
            <a:ext cx="3895238" cy="5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7026" y="4274034"/>
            <a:ext cx="6314286" cy="10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4521" y="5999911"/>
            <a:ext cx="6171429" cy="3597335"/>
            <a:chOff x="844521" y="5999911"/>
            <a:chExt cx="6171429" cy="35973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521" y="5999911"/>
              <a:ext cx="6171429" cy="359733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8808" y="5474645"/>
            <a:ext cx="5095238" cy="5904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7144" y="1237089"/>
            <a:ext cx="6266667" cy="35619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8748" y="5168030"/>
            <a:ext cx="6171429" cy="2474534"/>
            <a:chOff x="9128748" y="5168030"/>
            <a:chExt cx="6171429" cy="24745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28748" y="5168030"/>
              <a:ext cx="6171429" cy="247453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97144" y="4731439"/>
            <a:ext cx="5180952" cy="5428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97144" y="7752865"/>
            <a:ext cx="6152381" cy="144761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2066667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277447"/>
            <a:ext cx="4533333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900506"/>
            <a:ext cx="6171429" cy="2015160"/>
            <a:chOff x="844521" y="1900506"/>
            <a:chExt cx="6171429" cy="20151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1900506"/>
              <a:ext cx="6171429" cy="201516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3869953"/>
            <a:ext cx="6133333" cy="18761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8808" y="5790597"/>
            <a:ext cx="4942857" cy="5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0412" y="6357218"/>
            <a:ext cx="3035550" cy="3710979"/>
            <a:chOff x="830412" y="6357218"/>
            <a:chExt cx="3035550" cy="37109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0412" y="6357218"/>
              <a:ext cx="3035550" cy="371097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7144" y="1277447"/>
            <a:ext cx="6323810" cy="22952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97144" y="3729429"/>
            <a:ext cx="5666667" cy="5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4140847"/>
            <a:ext cx="6171429" cy="4784053"/>
            <a:chOff x="9142857" y="4140847"/>
            <a:chExt cx="6171429" cy="47840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4140847"/>
              <a:ext cx="6171429" cy="4784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107943"/>
            <a:ext cx="9017285" cy="8753924"/>
            <a:chOff x="844521" y="1107943"/>
            <a:chExt cx="9017285" cy="87539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019289" y="3011990"/>
              <a:ext cx="3842518" cy="3842518"/>
              <a:chOff x="6019289" y="3011990"/>
              <a:chExt cx="3842518" cy="384251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019289" y="3011990"/>
                <a:ext cx="3842518" cy="384251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431905" y="1107943"/>
              <a:ext cx="3842518" cy="3842518"/>
              <a:chOff x="3431905" y="1107943"/>
              <a:chExt cx="3842518" cy="384251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31905" y="1107943"/>
                <a:ext cx="3842518" cy="384251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930239" y="6019350"/>
              <a:ext cx="3842518" cy="3842518"/>
              <a:chOff x="4930239" y="6019350"/>
              <a:chExt cx="3842518" cy="384251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30239" y="6019350"/>
                <a:ext cx="3842518" cy="38425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933571" y="6019350"/>
              <a:ext cx="3842518" cy="3842518"/>
              <a:chOff x="1933571" y="6019350"/>
              <a:chExt cx="3842518" cy="384251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933571" y="6019350"/>
                <a:ext cx="3842518" cy="38425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44521" y="3011990"/>
              <a:ext cx="3842518" cy="3842518"/>
              <a:chOff x="844521" y="3011990"/>
              <a:chExt cx="3842518" cy="384251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44521" y="3011990"/>
                <a:ext cx="3842518" cy="3842518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74647" y="3394169"/>
              <a:ext cx="1771429" cy="148571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6822" y="6472568"/>
              <a:ext cx="1771429" cy="148571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3317" y="6472568"/>
              <a:ext cx="1771429" cy="148571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54268" y="3394169"/>
              <a:ext cx="1771429" cy="148571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83592" y="4376781"/>
              <a:ext cx="1419048" cy="54285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85766" y="7435704"/>
              <a:ext cx="1457143" cy="54285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63212" y="4376780"/>
              <a:ext cx="1457143" cy="54285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2262" y="7435704"/>
              <a:ext cx="1571429" cy="93333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50596" y="2481771"/>
              <a:ext cx="1180952" cy="56190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41651" y="1465368"/>
              <a:ext cx="1771429" cy="148571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587806" y="2774056"/>
              <a:ext cx="1132253" cy="560546"/>
              <a:chOff x="6587806" y="2774056"/>
              <a:chExt cx="1132253" cy="56054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8040000">
                <a:off x="6587806" y="2774056"/>
                <a:ext cx="1132253" cy="56054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74502" y="6513283"/>
              <a:ext cx="1132253" cy="560546"/>
              <a:chOff x="7874502" y="6513283"/>
              <a:chExt cx="1132253" cy="56054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3840000">
                <a:off x="7874502" y="6513283"/>
                <a:ext cx="1132253" cy="56054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787037" y="8851831"/>
              <a:ext cx="1132253" cy="560546"/>
              <a:chOff x="4787037" y="8851831"/>
              <a:chExt cx="1132253" cy="56054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120000">
                <a:off x="4787037" y="8851831"/>
                <a:ext cx="1132253" cy="56054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21540" y="6513283"/>
              <a:ext cx="1132253" cy="560546"/>
              <a:chOff x="1721540" y="6513283"/>
              <a:chExt cx="1132253" cy="56054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3960000">
                <a:off x="1721540" y="6513283"/>
                <a:ext cx="1132253" cy="56054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853881" y="2774056"/>
              <a:ext cx="1132253" cy="560546"/>
              <a:chOff x="2853881" y="2774056"/>
              <a:chExt cx="1132253" cy="56054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2900000">
                <a:off x="2853881" y="2774056"/>
                <a:ext cx="1132253" cy="560546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16721" y="1433654"/>
            <a:ext cx="6257143" cy="102857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816721" y="2401616"/>
            <a:ext cx="6161905" cy="102857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816721" y="3420940"/>
            <a:ext cx="6285714" cy="144761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816721" y="4882144"/>
            <a:ext cx="6304762" cy="187619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816721" y="6732241"/>
            <a:ext cx="6171429" cy="144761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816721" y="8173143"/>
            <a:ext cx="6342857" cy="14476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2066667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305666"/>
            <a:ext cx="6333333" cy="31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5156966"/>
            <a:ext cx="6171429" cy="2021143"/>
            <a:chOff x="844521" y="5156966"/>
            <a:chExt cx="6171429" cy="2021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5156966"/>
              <a:ext cx="6171429" cy="2021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4745548"/>
            <a:ext cx="5180952" cy="5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8808" y="7132396"/>
            <a:ext cx="6333333" cy="18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1351379"/>
            <a:ext cx="6171429" cy="1756334"/>
            <a:chOff x="9142857" y="1351379"/>
            <a:chExt cx="6171429" cy="17563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2857" y="1351379"/>
              <a:ext cx="6171429" cy="175633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7144" y="3097625"/>
            <a:ext cx="5676190" cy="5428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97144" y="3650936"/>
            <a:ext cx="5380952" cy="5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56966" y="4109769"/>
            <a:ext cx="6171429" cy="2737582"/>
            <a:chOff x="9156966" y="4109769"/>
            <a:chExt cx="6171429" cy="27375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56966" y="4109769"/>
              <a:ext cx="6171429" cy="273758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97144" y="6914513"/>
            <a:ext cx="6323810" cy="27238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4133333" cy="552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1319775"/>
            <a:ext cx="4533333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9844" y="1942834"/>
            <a:ext cx="4240783" cy="5575445"/>
            <a:chOff x="1809844" y="1942834"/>
            <a:chExt cx="4240783" cy="55754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9844" y="1942834"/>
              <a:ext cx="4240783" cy="557544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7768862"/>
            <a:ext cx="6314286" cy="1447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1942834"/>
            <a:ext cx="6171429" cy="4441196"/>
            <a:chOff x="9142857" y="1942834"/>
            <a:chExt cx="6171429" cy="44411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1942834"/>
              <a:ext cx="6171429" cy="444119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7144" y="1460300"/>
            <a:ext cx="5847619" cy="5904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7144" y="6338317"/>
            <a:ext cx="6276190" cy="22952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6926" y="555431"/>
            <a:ext cx="2066667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798859"/>
            <a:ext cx="6171429" cy="1720286"/>
            <a:chOff x="844521" y="1798859"/>
            <a:chExt cx="6171429" cy="1720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1798859"/>
              <a:ext cx="6171429" cy="1720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808" y="1316894"/>
            <a:ext cx="5352381" cy="5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3642108"/>
            <a:ext cx="6200000" cy="2295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4521" y="5806020"/>
            <a:ext cx="6171429" cy="1600714"/>
            <a:chOff x="844521" y="5806020"/>
            <a:chExt cx="6171429" cy="1600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521" y="5806020"/>
              <a:ext cx="6171429" cy="1600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4521" y="7406735"/>
            <a:ext cx="6171429" cy="1828062"/>
            <a:chOff x="844521" y="7406735"/>
            <a:chExt cx="6171429" cy="18280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4521" y="7406735"/>
              <a:ext cx="6171429" cy="182806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8808" y="9185828"/>
            <a:ext cx="5628571" cy="5428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97144" y="1315092"/>
            <a:ext cx="4533333" cy="5904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1938150"/>
            <a:ext cx="6171429" cy="2015160"/>
            <a:chOff x="9142857" y="1938150"/>
            <a:chExt cx="6171429" cy="20151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1938150"/>
              <a:ext cx="6171429" cy="201516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97144" y="3924295"/>
            <a:ext cx="6276190" cy="144761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32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1912" y="776960"/>
            <a:ext cx="1285714" cy="5428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430" y="1216577"/>
            <a:ext cx="2571429" cy="136190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5721" y="3151794"/>
            <a:ext cx="6771429" cy="3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07458" y="3318417"/>
            <a:ext cx="568478" cy="426927"/>
            <a:chOff x="9807458" y="3318417"/>
            <a:chExt cx="568478" cy="4269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07458" y="3318417"/>
              <a:ext cx="568478" cy="426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6985" y="555431"/>
            <a:ext cx="571429" cy="552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5453026"/>
            <a:ext cx="4019048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217310"/>
            <a:ext cx="6171429" cy="4281429"/>
            <a:chOff x="844521" y="1217310"/>
            <a:chExt cx="6171429" cy="428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1217310"/>
              <a:ext cx="6171429" cy="428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952741"/>
            <a:ext cx="6171429" cy="5160857"/>
            <a:chOff x="9142857" y="952741"/>
            <a:chExt cx="6171429" cy="5160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952741"/>
              <a:ext cx="6171429" cy="51608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97144" y="6067885"/>
            <a:ext cx="4628571" cy="5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11430" y="7336588"/>
            <a:ext cx="6028571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6985" y="555431"/>
            <a:ext cx="2180952" cy="5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172871"/>
            <a:ext cx="6171429" cy="6063429"/>
            <a:chOff x="844521" y="1172871"/>
            <a:chExt cx="6171429" cy="6063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1172871"/>
              <a:ext cx="6171429" cy="6063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808" y="7275812"/>
            <a:ext cx="4323810" cy="5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2459" y="7881945"/>
            <a:ext cx="6314286" cy="1447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1172871"/>
            <a:ext cx="6171429" cy="5256848"/>
            <a:chOff x="9142857" y="1172871"/>
            <a:chExt cx="6171429" cy="52568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1172871"/>
              <a:ext cx="6171429" cy="52568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7144" y="6384006"/>
            <a:ext cx="5790476" cy="5904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7144" y="7190587"/>
            <a:ext cx="6333333" cy="22952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6985" y="555431"/>
            <a:ext cx="1114286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093493"/>
            <a:ext cx="6171429" cy="5206313"/>
            <a:chOff x="844521" y="1093493"/>
            <a:chExt cx="6171429" cy="52063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1093493"/>
              <a:ext cx="6171429" cy="52063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808" y="6254092"/>
            <a:ext cx="4190476" cy="5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7144" y="7219208"/>
            <a:ext cx="4523810" cy="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67286" y="1093493"/>
            <a:ext cx="2522571" cy="6171429"/>
            <a:chOff x="10967286" y="1093493"/>
            <a:chExt cx="2522571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67286" y="1093493"/>
              <a:ext cx="2522571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84522" y="8011842"/>
            <a:ext cx="8133333" cy="14476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4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6985" y="555431"/>
            <a:ext cx="857143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189503"/>
            <a:ext cx="6171429" cy="5868646"/>
            <a:chOff x="844521" y="1189503"/>
            <a:chExt cx="6171429" cy="58686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1189503"/>
              <a:ext cx="6171429" cy="58686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808" y="7012435"/>
            <a:ext cx="4276190" cy="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86243" y="938631"/>
            <a:ext cx="3347419" cy="6031386"/>
            <a:chOff x="7386243" y="938631"/>
            <a:chExt cx="3347419" cy="60313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6243" y="938631"/>
              <a:ext cx="3347419" cy="60313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40530" y="7012435"/>
            <a:ext cx="2571429" cy="5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06196" y="4298241"/>
            <a:ext cx="6171429" cy="2671777"/>
            <a:chOff x="10806196" y="4298241"/>
            <a:chExt cx="6171429" cy="26717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06196" y="4298241"/>
              <a:ext cx="6171429" cy="267177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60483" y="7012435"/>
            <a:ext cx="4190476" cy="5428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36638" y="8097717"/>
            <a:ext cx="7285714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323810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7537" y="1856307"/>
            <a:ext cx="6171429" cy="2823944"/>
            <a:chOff x="717537" y="1856307"/>
            <a:chExt cx="6171429" cy="28239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537" y="1856307"/>
              <a:ext cx="6171429" cy="28239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1601185"/>
            <a:ext cx="6171429" cy="2713568"/>
            <a:chOff x="9142857" y="1601185"/>
            <a:chExt cx="6171429" cy="27135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1601185"/>
              <a:ext cx="6171429" cy="27135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1317" y="1032353"/>
            <a:ext cx="4609524" cy="7523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79654" y="889537"/>
            <a:ext cx="4409524" cy="7523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8808" y="4590913"/>
            <a:ext cx="3752381" cy="542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8808" y="4956619"/>
            <a:ext cx="4133333" cy="5428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8808" y="5279997"/>
            <a:ext cx="5485714" cy="5428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8808" y="5645702"/>
            <a:ext cx="6066667" cy="5428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97144" y="4461350"/>
            <a:ext cx="6161905" cy="10285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97144" y="5279997"/>
            <a:ext cx="4428571" cy="5428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97144" y="5645702"/>
            <a:ext cx="4895238" cy="5428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97144" y="6011407"/>
            <a:ext cx="3171429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94191" y="8084916"/>
              <a:ext cx="2790476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686101" y="1464606"/>
              <a:ext cx="761905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323810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354243"/>
            <a:ext cx="6171429" cy="1686857"/>
            <a:chOff x="844521" y="1354243"/>
            <a:chExt cx="6171429" cy="1686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521" y="1354243"/>
              <a:ext cx="6171429" cy="1686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4521" y="3083007"/>
            <a:ext cx="6171429" cy="3214699"/>
            <a:chOff x="844521" y="3083007"/>
            <a:chExt cx="6171429" cy="32146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3083007"/>
              <a:ext cx="6171429" cy="3214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67464" y="1604642"/>
            <a:ext cx="5671942" cy="6171429"/>
            <a:chOff x="9067464" y="1604642"/>
            <a:chExt cx="5671942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67464" y="1604642"/>
              <a:ext cx="5671942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6458768"/>
            <a:ext cx="6266667" cy="14476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04774" y="889537"/>
            <a:ext cx="5228571" cy="8190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KB</cp:lastModifiedBy>
  <cp:revision>2</cp:revision>
  <dcterms:created xsi:type="dcterms:W3CDTF">2020-11-02T12:09:53Z</dcterms:created>
  <dcterms:modified xsi:type="dcterms:W3CDTF">2021-04-19T07:34:46Z</dcterms:modified>
</cp:coreProperties>
</file>